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2" r:id="rId6"/>
    <p:sldId id="261" r:id="rId7"/>
    <p:sldId id="263" r:id="rId8"/>
    <p:sldId id="264" r:id="rId9"/>
    <p:sldId id="265" r:id="rId10"/>
    <p:sldId id="267" r:id="rId11"/>
    <p:sldId id="260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55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1007536" y="1484316"/>
            <a:ext cx="10657417" cy="489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73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119669" y="274638"/>
            <a:ext cx="84627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9" name="Afbeelding 8" descr="MAF - Flying for life tweederde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1"/>
          <a:stretch>
            <a:fillRect/>
          </a:stretch>
        </p:blipFill>
        <p:spPr>
          <a:xfrm>
            <a:off x="3647728" y="6302155"/>
            <a:ext cx="8246352" cy="312800"/>
          </a:xfrm>
          <a:prstGeom prst="rect">
            <a:avLst/>
          </a:prstGeom>
        </p:spPr>
      </p:pic>
      <p:pic>
        <p:nvPicPr>
          <p:cNvPr id="10" name="Afbeelding 9" descr="MAF_Logo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093296"/>
            <a:ext cx="1331640" cy="66582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48" y="93731"/>
            <a:ext cx="413043" cy="24086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9949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r" defTabSz="685800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Museo 500" pitchFamily="50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75657"/>
            <a:ext cx="12353925" cy="8235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305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029" y="325891"/>
            <a:ext cx="10363200" cy="1470025"/>
          </a:xfrm>
        </p:spPr>
        <p:txBody>
          <a:bodyPr/>
          <a:lstStyle/>
          <a:p>
            <a:pPr algn="l"/>
            <a:r>
              <a:rPr lang="nl-NL" sz="7200" b="1" dirty="0" smtClean="0">
                <a:latin typeface="+mj-lt"/>
              </a:rPr>
              <a:t>MAF: </a:t>
            </a:r>
            <a:r>
              <a:rPr lang="nl-NL" sz="7200" b="1" dirty="0" err="1" smtClean="0">
                <a:latin typeface="+mj-lt"/>
              </a:rPr>
              <a:t>Flying</a:t>
            </a:r>
            <a:r>
              <a:rPr lang="nl-NL" sz="7200" b="1" dirty="0" smtClean="0">
                <a:latin typeface="+mj-lt"/>
              </a:rPr>
              <a:t> </a:t>
            </a:r>
            <a:r>
              <a:rPr lang="nl-NL" sz="7200" b="1" dirty="0" err="1" smtClean="0">
                <a:latin typeface="+mj-lt"/>
              </a:rPr>
              <a:t>for</a:t>
            </a:r>
            <a:r>
              <a:rPr lang="nl-NL" sz="7200" b="1" dirty="0" smtClean="0">
                <a:latin typeface="+mj-lt"/>
              </a:rPr>
              <a:t> Life</a:t>
            </a:r>
            <a:endParaRPr lang="nl-NL" b="1" dirty="0">
              <a:latin typeface="+mj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1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558800"/>
            <a:ext cx="12306300" cy="8204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305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028" y="325891"/>
            <a:ext cx="11273971" cy="1470025"/>
          </a:xfrm>
        </p:spPr>
        <p:txBody>
          <a:bodyPr>
            <a:normAutofit/>
          </a:bodyPr>
          <a:lstStyle/>
          <a:p>
            <a:pPr algn="l"/>
            <a:r>
              <a:rPr lang="nl-NL" sz="7200" b="1" dirty="0" smtClean="0">
                <a:latin typeface="+mj-lt"/>
              </a:rPr>
              <a:t>Wat is er nodig voor MAF?</a:t>
            </a:r>
            <a:endParaRPr lang="nl-NL" b="1" dirty="0">
              <a:latin typeface="+mj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4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 nodig voor MAF?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Vliegtuigen</a:t>
            </a:r>
          </a:p>
          <a:p>
            <a:r>
              <a:rPr lang="nl-NL" sz="2800" dirty="0" smtClean="0"/>
              <a:t>Hangaars</a:t>
            </a:r>
          </a:p>
          <a:p>
            <a:r>
              <a:rPr lang="nl-NL" sz="2800" dirty="0" smtClean="0"/>
              <a:t>Piloten en vliegtuigtechnici</a:t>
            </a:r>
          </a:p>
          <a:p>
            <a:r>
              <a:rPr lang="nl-NL" sz="2800" dirty="0" smtClean="0"/>
              <a:t>Brandstof</a:t>
            </a:r>
          </a:p>
          <a:p>
            <a:r>
              <a:rPr lang="nl-NL" sz="2800" dirty="0" smtClean="0"/>
              <a:t>Landingsbanen</a:t>
            </a:r>
          </a:p>
          <a:p>
            <a:r>
              <a:rPr lang="nl-NL" sz="2800" dirty="0" err="1" smtClean="0"/>
              <a:t>Flightfollowers</a:t>
            </a:r>
            <a:r>
              <a:rPr lang="nl-NL" sz="2800" dirty="0" smtClean="0"/>
              <a:t> (vluchtvolgers)</a:t>
            </a: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133477"/>
            <a:ext cx="47244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4438655"/>
            <a:ext cx="4724400" cy="162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99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00" y="325891"/>
            <a:ext cx="12744450" cy="8496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305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028" y="325891"/>
            <a:ext cx="11273971" cy="1470025"/>
          </a:xfrm>
        </p:spPr>
        <p:txBody>
          <a:bodyPr>
            <a:normAutofit/>
          </a:bodyPr>
          <a:lstStyle/>
          <a:p>
            <a:pPr algn="l"/>
            <a:r>
              <a:rPr lang="nl-NL" sz="7200" b="1" dirty="0" smtClean="0">
                <a:latin typeface="+mj-lt"/>
              </a:rPr>
              <a:t>Wat kan jij doen voor MAF?</a:t>
            </a:r>
            <a:endParaRPr lang="nl-NL" b="1" dirty="0">
              <a:latin typeface="+mj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7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Wat is er nodig voor MAF?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1007537" y="1484316"/>
            <a:ext cx="7768164" cy="4897437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+mn-lt"/>
              </a:rPr>
              <a:t>Brandstof sparen met de klas:</a:t>
            </a:r>
            <a:br>
              <a:rPr lang="nl-NL" sz="2800" dirty="0">
                <a:latin typeface="+mn-lt"/>
              </a:rPr>
            </a:br>
            <a:r>
              <a:rPr lang="nl-NL" sz="2800" dirty="0">
                <a:latin typeface="+mn-lt"/>
              </a:rPr>
              <a:t>Elke Euro is een liter brandstof</a:t>
            </a:r>
          </a:p>
          <a:p>
            <a:r>
              <a:rPr lang="nl-NL" sz="2800" dirty="0">
                <a:latin typeface="+mn-lt"/>
              </a:rPr>
              <a:t>Piloot worden</a:t>
            </a:r>
          </a:p>
          <a:p>
            <a:r>
              <a:rPr lang="nl-NL" sz="2800" dirty="0">
                <a:latin typeface="+mn-lt"/>
              </a:rPr>
              <a:t>Filmpjes </a:t>
            </a:r>
            <a:r>
              <a:rPr lang="nl-NL" sz="2800" dirty="0" smtClean="0">
                <a:latin typeface="+mn-lt"/>
              </a:rPr>
              <a:t>en foto’s kijken </a:t>
            </a:r>
            <a:r>
              <a:rPr lang="nl-NL" sz="2800" dirty="0">
                <a:latin typeface="+mn-lt"/>
              </a:rPr>
              <a:t>van MAF op </a:t>
            </a:r>
            <a:r>
              <a:rPr lang="nl-NL" sz="2800" dirty="0" smtClean="0">
                <a:latin typeface="+mn-lt"/>
              </a:rPr>
              <a:t>www.youtube.com/mafnl</a:t>
            </a:r>
            <a:r>
              <a:rPr lang="nl-NL" sz="2800" dirty="0">
                <a:latin typeface="+mn-lt"/>
              </a:rPr>
              <a:t/>
            </a:r>
            <a:br>
              <a:rPr lang="nl-NL" sz="2800" dirty="0">
                <a:latin typeface="+mn-lt"/>
              </a:rPr>
            </a:br>
            <a:r>
              <a:rPr lang="nl-NL" sz="2800" dirty="0" smtClean="0">
                <a:latin typeface="+mn-lt"/>
              </a:rPr>
              <a:t>www.instagram.com/mafnl</a:t>
            </a:r>
            <a:endParaRPr lang="nl-NL" sz="2800" dirty="0">
              <a:latin typeface="+mn-lt"/>
            </a:endParaRP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2" y="1117600"/>
            <a:ext cx="3225800" cy="483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www.maf.nl/userfiles/12/Image/Brandstof_Spaarton_Zendingsgeld_Goed_Doe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421" y="3305947"/>
            <a:ext cx="30003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5891"/>
            <a:ext cx="12192002" cy="81326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305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028" y="325891"/>
            <a:ext cx="11273971" cy="1470025"/>
          </a:xfrm>
        </p:spPr>
        <p:txBody>
          <a:bodyPr>
            <a:normAutofit/>
          </a:bodyPr>
          <a:lstStyle/>
          <a:p>
            <a:pPr algn="l"/>
            <a:r>
              <a:rPr lang="nl-NL" sz="7200" b="1" dirty="0" smtClean="0">
                <a:latin typeface="+mj-lt"/>
              </a:rPr>
              <a:t>Vragen?</a:t>
            </a:r>
            <a:endParaRPr lang="nl-NL" b="1" dirty="0">
              <a:latin typeface="+mj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6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nl-NL" dirty="0" smtClean="0">
                <a:latin typeface="+mj-lt"/>
              </a:rPr>
              <a:t>ission </a:t>
            </a:r>
            <a:r>
              <a:rPr lang="nl-NL" dirty="0" smtClean="0">
                <a:solidFill>
                  <a:srgbClr val="C00000"/>
                </a:solidFill>
                <a:latin typeface="+mj-lt"/>
              </a:rPr>
              <a:t>A</a:t>
            </a:r>
            <a:r>
              <a:rPr lang="nl-NL" dirty="0" smtClean="0">
                <a:latin typeface="+mj-lt"/>
              </a:rPr>
              <a:t>viation </a:t>
            </a:r>
            <a:r>
              <a:rPr lang="nl-NL" dirty="0" smtClean="0">
                <a:solidFill>
                  <a:srgbClr val="C00000"/>
                </a:solidFill>
                <a:latin typeface="+mj-lt"/>
              </a:rPr>
              <a:t>F</a:t>
            </a:r>
            <a:r>
              <a:rPr lang="nl-NL" dirty="0" smtClean="0">
                <a:latin typeface="+mj-lt"/>
              </a:rPr>
              <a:t>ellowship</a:t>
            </a:r>
            <a:endParaRPr lang="nl-NL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latin typeface="+mj-lt"/>
              </a:rPr>
              <a:t>MAF:</a:t>
            </a:r>
          </a:p>
          <a:p>
            <a:r>
              <a:rPr lang="nl-NL" sz="2800" dirty="0" smtClean="0">
                <a:latin typeface="+mj-lt"/>
              </a:rPr>
              <a:t>vliegt naar afgelegen gebieden</a:t>
            </a:r>
          </a:p>
          <a:p>
            <a:r>
              <a:rPr lang="nl-NL" sz="2800" dirty="0">
                <a:latin typeface="+mj-lt"/>
              </a:rPr>
              <a:t>m</a:t>
            </a:r>
            <a:r>
              <a:rPr lang="nl-NL" sz="2800" dirty="0" smtClean="0">
                <a:latin typeface="+mj-lt"/>
              </a:rPr>
              <a:t>et 130 vliegtuigen</a:t>
            </a:r>
          </a:p>
          <a:p>
            <a:r>
              <a:rPr lang="nl-NL" sz="2800" dirty="0">
                <a:latin typeface="+mj-lt"/>
              </a:rPr>
              <a:t>o</a:t>
            </a:r>
            <a:r>
              <a:rPr lang="nl-NL" sz="2800" dirty="0" smtClean="0">
                <a:latin typeface="+mj-lt"/>
              </a:rPr>
              <a:t>m mensen te bereiken met hulp en Evangelie</a:t>
            </a:r>
          </a:p>
          <a:p>
            <a:pPr marL="0" indent="0">
              <a:buNone/>
            </a:pPr>
            <a:endParaRPr lang="nl-NL" sz="1400" dirty="0" smtClean="0">
              <a:latin typeface="+mj-lt"/>
            </a:endParaRPr>
          </a:p>
          <a:p>
            <a:pPr marL="0" indent="0">
              <a:buNone/>
            </a:pPr>
            <a:r>
              <a:rPr lang="nl-NL" sz="2800" dirty="0" smtClean="0">
                <a:latin typeface="+mj-lt"/>
              </a:rPr>
              <a:t>MAF betekent:</a:t>
            </a:r>
          </a:p>
          <a:p>
            <a:r>
              <a:rPr lang="nl-NL" sz="2800" dirty="0" smtClean="0">
                <a:latin typeface="+mj-lt"/>
              </a:rPr>
              <a:t>Mission = Zending</a:t>
            </a:r>
          </a:p>
          <a:p>
            <a:r>
              <a:rPr lang="nl-NL" sz="2800" dirty="0" smtClean="0">
                <a:latin typeface="+mj-lt"/>
              </a:rPr>
              <a:t>Aviation = Luchtvaart (vliegen)</a:t>
            </a:r>
          </a:p>
          <a:p>
            <a:r>
              <a:rPr lang="nl-NL" sz="2800" dirty="0" smtClean="0">
                <a:latin typeface="+mj-lt"/>
              </a:rPr>
              <a:t>Fellowship = Vriendschap</a:t>
            </a:r>
          </a:p>
        </p:txBody>
      </p:sp>
    </p:spTree>
    <p:extLst>
      <p:ext uri="{BB962C8B-B14F-4D97-AF65-F5344CB8AC3E}">
        <p14:creationId xmlns:p14="http://schemas.microsoft.com/office/powerpoint/2010/main" val="37355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3200"/>
            <a:ext cx="12420600" cy="8280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305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029" y="325891"/>
            <a:ext cx="10363200" cy="1470025"/>
          </a:xfrm>
        </p:spPr>
        <p:txBody>
          <a:bodyPr/>
          <a:lstStyle/>
          <a:p>
            <a:pPr algn="l"/>
            <a:r>
              <a:rPr lang="nl-NL" sz="7200" b="1" dirty="0" smtClean="0">
                <a:latin typeface="+mj-lt"/>
              </a:rPr>
              <a:t>Waar vliegt MAF?</a:t>
            </a:r>
            <a:endParaRPr lang="nl-N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5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Wereldwijd helpen</a:t>
            </a:r>
            <a:endParaRPr lang="nl-NL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63" y="846138"/>
            <a:ext cx="8806296" cy="52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660400"/>
            <a:ext cx="12306300" cy="8204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305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029" y="325891"/>
            <a:ext cx="10363200" cy="1470025"/>
          </a:xfrm>
        </p:spPr>
        <p:txBody>
          <a:bodyPr/>
          <a:lstStyle/>
          <a:p>
            <a:pPr algn="l"/>
            <a:r>
              <a:rPr lang="nl-NL" sz="7200" b="1" dirty="0" smtClean="0">
                <a:latin typeface="+mj-lt"/>
              </a:rPr>
              <a:t>Wat zit er in het vliegtuig?</a:t>
            </a:r>
            <a:endParaRPr lang="nl-NL" b="1" dirty="0">
              <a:latin typeface="+mj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5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Ontwikkelingshulp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723900" y="4838700"/>
            <a:ext cx="4165600" cy="98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>
                <a:latin typeface="+mn-lt"/>
              </a:rPr>
              <a:t>Gereedschap en spullen om een</a:t>
            </a:r>
          </a:p>
          <a:p>
            <a:pPr marL="0" indent="0">
              <a:buNone/>
            </a:pPr>
            <a:r>
              <a:rPr lang="nl-NL" sz="2000" dirty="0" smtClean="0">
                <a:latin typeface="+mn-lt"/>
              </a:rPr>
              <a:t>Huis, kerk of school mee te bouwen</a:t>
            </a:r>
            <a:endParaRPr lang="nl-NL" sz="2000" dirty="0">
              <a:latin typeface="+mn-lt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1417638"/>
            <a:ext cx="4165600" cy="326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900" y="1417638"/>
            <a:ext cx="3822700" cy="326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5168900" y="4838700"/>
            <a:ext cx="4165600" cy="98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+mn-lt"/>
              </a:rPr>
              <a:t>Eten en drinken</a:t>
            </a:r>
          </a:p>
        </p:txBody>
      </p:sp>
      <p:pic>
        <p:nvPicPr>
          <p:cNvPr id="9" name="Tijdelijke aanduiding voor inhoud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637" y="1417637"/>
            <a:ext cx="2186822" cy="326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9285637" y="4838700"/>
            <a:ext cx="4165600" cy="98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2000" dirty="0">
                <a:latin typeface="+mn-lt"/>
              </a:rPr>
              <a:t>Waterpompen</a:t>
            </a:r>
          </a:p>
        </p:txBody>
      </p:sp>
    </p:spTree>
    <p:extLst>
      <p:ext uri="{BB962C8B-B14F-4D97-AF65-F5344CB8AC3E}">
        <p14:creationId xmlns:p14="http://schemas.microsoft.com/office/powerpoint/2010/main" val="21761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Medische hulp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1114038" y="4838700"/>
            <a:ext cx="4165600" cy="98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</a:rPr>
              <a:t>Als je gewond of ziek bent dan is het vliegtuig van MAF een ambulance.</a:t>
            </a:r>
          </a:p>
        </p:txBody>
      </p:sp>
      <p:pic>
        <p:nvPicPr>
          <p:cNvPr id="11" name="Tijdelijke aanduiding voor inhou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7" y="1447552"/>
            <a:ext cx="4290663" cy="323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Tijdelijke aanduiding voor inhou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628" y="1447551"/>
            <a:ext cx="4903372" cy="326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jdelijke aanduiding voor inhoud 4"/>
          <p:cNvSpPr txBox="1">
            <a:spLocks/>
          </p:cNvSpPr>
          <p:nvPr/>
        </p:nvSpPr>
        <p:spPr>
          <a:xfrm>
            <a:off x="6018628" y="4838700"/>
            <a:ext cx="4750972" cy="98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2000" dirty="0">
                <a:latin typeface="+mn-lt"/>
              </a:rPr>
              <a:t>Er vliegen veel dokters mee naar kleine dorpjes, zodat iedereen naar de dokter kan.</a:t>
            </a:r>
          </a:p>
        </p:txBody>
      </p:sp>
    </p:spTree>
    <p:extLst>
      <p:ext uri="{BB962C8B-B14F-4D97-AF65-F5344CB8AC3E}">
        <p14:creationId xmlns:p14="http://schemas.microsoft.com/office/powerpoint/2010/main" val="36804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Noodhulp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1114038" y="4838700"/>
            <a:ext cx="4165600" cy="98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</a:rPr>
              <a:t>Als er een ramp is geweest vliegt MAF alles wat nodig is naar het gebied.</a:t>
            </a:r>
          </a:p>
        </p:txBody>
      </p:sp>
      <p:sp>
        <p:nvSpPr>
          <p:cNvPr id="13" name="Tijdelijke aanduiding voor inhoud 4"/>
          <p:cNvSpPr txBox="1">
            <a:spLocks/>
          </p:cNvSpPr>
          <p:nvPr/>
        </p:nvSpPr>
        <p:spPr>
          <a:xfrm>
            <a:off x="5715000" y="4882010"/>
            <a:ext cx="4750972" cy="98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+mn-lt"/>
              </a:rPr>
              <a:t>Bijvoorbeeld eten, tenten en dekens. Maar ook communicatiemiddelen zodat mensen weer met elkaar kunnen praten.</a:t>
            </a:r>
          </a:p>
        </p:txBody>
      </p:sp>
      <p:pic>
        <p:nvPicPr>
          <p:cNvPr id="7" name="Picture 2" descr="Y:\Harry Haiti 2\IMG_93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038" y="1447551"/>
            <a:ext cx="4223289" cy="330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479025"/>
            <a:ext cx="4940300" cy="329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7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Zending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1114038" y="4838700"/>
            <a:ext cx="4165600" cy="985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</a:rPr>
              <a:t>MAF neemt bijbels mee in het vliegtuig. Zo kan iedereen de bijbel in z’n eigen taal lezen.</a:t>
            </a:r>
          </a:p>
        </p:txBody>
      </p:sp>
      <p:sp>
        <p:nvSpPr>
          <p:cNvPr id="13" name="Tijdelijke aanduiding voor inhoud 4"/>
          <p:cNvSpPr txBox="1">
            <a:spLocks/>
          </p:cNvSpPr>
          <p:nvPr/>
        </p:nvSpPr>
        <p:spPr>
          <a:xfrm>
            <a:off x="5922408" y="4882010"/>
            <a:ext cx="4750972" cy="98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useo Sans 5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+mn-lt"/>
              </a:rPr>
              <a:t>En voor de mensen die niet kunnen lezen neemt MAF luisterbijbels mee. Die werken op zonne-energie. </a:t>
            </a:r>
          </a:p>
        </p:txBody>
      </p:sp>
      <p:pic>
        <p:nvPicPr>
          <p:cNvPr id="8" name="Tijdelijke aanduiding voor inhou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12" y="1479025"/>
            <a:ext cx="4388230" cy="329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04" y="1479025"/>
            <a:ext cx="4943340" cy="329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MAF presentatie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243</Words>
  <Application>Microsoft Office PowerPoint</Application>
  <PresentationFormat>Breedbeeld</PresentationFormat>
  <Paragraphs>43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Museo 500</vt:lpstr>
      <vt:lpstr>Museo Sans 500</vt:lpstr>
      <vt:lpstr>Wingdings</vt:lpstr>
      <vt:lpstr>2013 MAF presentatie template</vt:lpstr>
      <vt:lpstr>MAF: Flying for Life</vt:lpstr>
      <vt:lpstr>Mission Aviation Fellowship</vt:lpstr>
      <vt:lpstr>Waar vliegt MAF?</vt:lpstr>
      <vt:lpstr>Wereldwijd helpen</vt:lpstr>
      <vt:lpstr>Wat zit er in het vliegtuig?</vt:lpstr>
      <vt:lpstr>Ontwikkelingshulp</vt:lpstr>
      <vt:lpstr>Medische hulp</vt:lpstr>
      <vt:lpstr>Noodhulp</vt:lpstr>
      <vt:lpstr>Zending</vt:lpstr>
      <vt:lpstr>Wat is er nodig voor MAF?</vt:lpstr>
      <vt:lpstr>Wat is er nodig voor MAF?</vt:lpstr>
      <vt:lpstr>Wat kan jij doen voor MAF?</vt:lpstr>
      <vt:lpstr>Wat is er nodig voor MAF?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MAF: Flying for life</dc:title>
  <dc:creator>Arjen Goedhart</dc:creator>
  <cp:lastModifiedBy>Arjen Goedhart</cp:lastModifiedBy>
  <cp:revision>10</cp:revision>
  <dcterms:created xsi:type="dcterms:W3CDTF">2018-07-25T06:36:22Z</dcterms:created>
  <dcterms:modified xsi:type="dcterms:W3CDTF">2020-07-22T07:21:23Z</dcterms:modified>
</cp:coreProperties>
</file>